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8F70B0-BCA5-C5D5-5C86-CFDB617E37FD}" v="22" dt="2019-10-08T13:26:08.711"/>
    <p1510:client id="{FC1E2280-B86F-4014-8199-6388A1E24FF0}" v="6" dt="2019-02-17T16:41:01.1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12" autoAdjust="0"/>
  </p:normalViewPr>
  <p:slideViewPr>
    <p:cSldViewPr>
      <p:cViewPr varScale="1">
        <p:scale>
          <a:sx n="80" d="100"/>
          <a:sy n="80" d="100"/>
        </p:scale>
        <p:origin x="71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10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-Johan Petri" userId="S::carpe81@liu.se::f6a89620-bdc5-44b1-97a7-e9c1a242d290" providerId="AD" clId="Web-{708F70B0-BCA5-C5D5-5C86-CFDB617E37FD}"/>
    <pc:docChg chg="delSld modSld">
      <pc:chgData name="Carl-Johan Petri" userId="S::carpe81@liu.se::f6a89620-bdc5-44b1-97a7-e9c1a242d290" providerId="AD" clId="Web-{708F70B0-BCA5-C5D5-5C86-CFDB617E37FD}" dt="2019-10-08T13:26:08.711" v="21" actId="20577"/>
      <pc:docMkLst>
        <pc:docMk/>
      </pc:docMkLst>
      <pc:sldChg chg="del">
        <pc:chgData name="Carl-Johan Petri" userId="S::carpe81@liu.se::f6a89620-bdc5-44b1-97a7-e9c1a242d290" providerId="AD" clId="Web-{708F70B0-BCA5-C5D5-5C86-CFDB617E37FD}" dt="2019-10-08T13:24:47.210" v="13"/>
        <pc:sldMkLst>
          <pc:docMk/>
          <pc:sldMk cId="0" sldId="256"/>
        </pc:sldMkLst>
      </pc:sldChg>
      <pc:sldChg chg="del">
        <pc:chgData name="Carl-Johan Petri" userId="S::carpe81@liu.se::f6a89620-bdc5-44b1-97a7-e9c1a242d290" providerId="AD" clId="Web-{708F70B0-BCA5-C5D5-5C86-CFDB617E37FD}" dt="2019-10-08T13:24:47.210" v="9"/>
        <pc:sldMkLst>
          <pc:docMk/>
          <pc:sldMk cId="0" sldId="257"/>
        </pc:sldMkLst>
      </pc:sldChg>
      <pc:sldChg chg="del">
        <pc:chgData name="Carl-Johan Petri" userId="S::carpe81@liu.se::f6a89620-bdc5-44b1-97a7-e9c1a242d290" providerId="AD" clId="Web-{708F70B0-BCA5-C5D5-5C86-CFDB617E37FD}" dt="2019-10-08T13:24:47.210" v="8"/>
        <pc:sldMkLst>
          <pc:docMk/>
          <pc:sldMk cId="0" sldId="258"/>
        </pc:sldMkLst>
      </pc:sldChg>
      <pc:sldChg chg="del">
        <pc:chgData name="Carl-Johan Petri" userId="S::carpe81@liu.se::f6a89620-bdc5-44b1-97a7-e9c1a242d290" providerId="AD" clId="Web-{708F70B0-BCA5-C5D5-5C86-CFDB617E37FD}" dt="2019-10-08T13:24:47.210" v="7"/>
        <pc:sldMkLst>
          <pc:docMk/>
          <pc:sldMk cId="0" sldId="259"/>
        </pc:sldMkLst>
      </pc:sldChg>
      <pc:sldChg chg="modSp">
        <pc:chgData name="Carl-Johan Petri" userId="S::carpe81@liu.se::f6a89620-bdc5-44b1-97a7-e9c1a242d290" providerId="AD" clId="Web-{708F70B0-BCA5-C5D5-5C86-CFDB617E37FD}" dt="2019-10-08T13:26:08.711" v="21" actId="20577"/>
        <pc:sldMkLst>
          <pc:docMk/>
          <pc:sldMk cId="0" sldId="260"/>
        </pc:sldMkLst>
        <pc:spChg chg="mod">
          <ac:chgData name="Carl-Johan Petri" userId="S::carpe81@liu.se::f6a89620-bdc5-44b1-97a7-e9c1a242d290" providerId="AD" clId="Web-{708F70B0-BCA5-C5D5-5C86-CFDB617E37FD}" dt="2019-10-08T13:26:08.711" v="21" actId="20577"/>
          <ac:spMkLst>
            <pc:docMk/>
            <pc:sldMk cId="0" sldId="260"/>
            <ac:spMk id="9227" creationId="{E5AD9DA0-AD4E-4209-B3C2-B627F229B74E}"/>
          </ac:spMkLst>
        </pc:spChg>
      </pc:sldChg>
      <pc:sldChg chg="del">
        <pc:chgData name="Carl-Johan Petri" userId="S::carpe81@liu.se::f6a89620-bdc5-44b1-97a7-e9c1a242d290" providerId="AD" clId="Web-{708F70B0-BCA5-C5D5-5C86-CFDB617E37FD}" dt="2019-10-08T13:24:47.210" v="12"/>
        <pc:sldMkLst>
          <pc:docMk/>
          <pc:sldMk cId="0" sldId="262"/>
        </pc:sldMkLst>
      </pc:sldChg>
      <pc:sldChg chg="del">
        <pc:chgData name="Carl-Johan Petri" userId="S::carpe81@liu.se::f6a89620-bdc5-44b1-97a7-e9c1a242d290" providerId="AD" clId="Web-{708F70B0-BCA5-C5D5-5C86-CFDB617E37FD}" dt="2019-10-08T13:24:47.195" v="2"/>
        <pc:sldMkLst>
          <pc:docMk/>
          <pc:sldMk cId="0" sldId="267"/>
        </pc:sldMkLst>
      </pc:sldChg>
      <pc:sldChg chg="del">
        <pc:chgData name="Carl-Johan Petri" userId="S::carpe81@liu.se::f6a89620-bdc5-44b1-97a7-e9c1a242d290" providerId="AD" clId="Web-{708F70B0-BCA5-C5D5-5C86-CFDB617E37FD}" dt="2019-10-08T13:24:47.210" v="6"/>
        <pc:sldMkLst>
          <pc:docMk/>
          <pc:sldMk cId="0" sldId="269"/>
        </pc:sldMkLst>
      </pc:sldChg>
      <pc:sldChg chg="del">
        <pc:chgData name="Carl-Johan Petri" userId="S::carpe81@liu.se::f6a89620-bdc5-44b1-97a7-e9c1a242d290" providerId="AD" clId="Web-{708F70B0-BCA5-C5D5-5C86-CFDB617E37FD}" dt="2019-10-08T13:24:47.195" v="3"/>
        <pc:sldMkLst>
          <pc:docMk/>
          <pc:sldMk cId="0" sldId="270"/>
        </pc:sldMkLst>
      </pc:sldChg>
      <pc:sldChg chg="del">
        <pc:chgData name="Carl-Johan Petri" userId="S::carpe81@liu.se::f6a89620-bdc5-44b1-97a7-e9c1a242d290" providerId="AD" clId="Web-{708F70B0-BCA5-C5D5-5C86-CFDB617E37FD}" dt="2019-10-08T13:24:47.210" v="5"/>
        <pc:sldMkLst>
          <pc:docMk/>
          <pc:sldMk cId="0" sldId="272"/>
        </pc:sldMkLst>
      </pc:sldChg>
      <pc:sldChg chg="del">
        <pc:chgData name="Carl-Johan Petri" userId="S::carpe81@liu.se::f6a89620-bdc5-44b1-97a7-e9c1a242d290" providerId="AD" clId="Web-{708F70B0-BCA5-C5D5-5C86-CFDB617E37FD}" dt="2019-10-08T13:24:47.210" v="4"/>
        <pc:sldMkLst>
          <pc:docMk/>
          <pc:sldMk cId="0" sldId="273"/>
        </pc:sldMkLst>
      </pc:sldChg>
      <pc:sldChg chg="del">
        <pc:chgData name="Carl-Johan Petri" userId="S::carpe81@liu.se::f6a89620-bdc5-44b1-97a7-e9c1a242d290" providerId="AD" clId="Web-{708F70B0-BCA5-C5D5-5C86-CFDB617E37FD}" dt="2019-10-08T13:24:47.210" v="11"/>
        <pc:sldMkLst>
          <pc:docMk/>
          <pc:sldMk cId="0" sldId="279"/>
        </pc:sldMkLst>
      </pc:sldChg>
      <pc:sldChg chg="del">
        <pc:chgData name="Carl-Johan Petri" userId="S::carpe81@liu.se::f6a89620-bdc5-44b1-97a7-e9c1a242d290" providerId="AD" clId="Web-{708F70B0-BCA5-C5D5-5C86-CFDB617E37FD}" dt="2019-10-08T13:24:47.210" v="10"/>
        <pc:sldMkLst>
          <pc:docMk/>
          <pc:sldMk cId="0" sldId="280"/>
        </pc:sldMkLst>
      </pc:sldChg>
      <pc:sldChg chg="del">
        <pc:chgData name="Carl-Johan Petri" userId="S::carpe81@liu.se::f6a89620-bdc5-44b1-97a7-e9c1a242d290" providerId="AD" clId="Web-{708F70B0-BCA5-C5D5-5C86-CFDB617E37FD}" dt="2019-10-08T13:24:49.163" v="14"/>
        <pc:sldMkLst>
          <pc:docMk/>
          <pc:sldMk cId="0" sldId="282"/>
        </pc:sldMkLst>
      </pc:sldChg>
      <pc:sldChg chg="del">
        <pc:chgData name="Carl-Johan Petri" userId="S::carpe81@liu.se::f6a89620-bdc5-44b1-97a7-e9c1a242d290" providerId="AD" clId="Web-{708F70B0-BCA5-C5D5-5C86-CFDB617E37FD}" dt="2019-10-08T13:24:47.195" v="0"/>
        <pc:sldMkLst>
          <pc:docMk/>
          <pc:sldMk cId="0" sldId="284"/>
        </pc:sldMkLst>
      </pc:sldChg>
      <pc:sldChg chg="del">
        <pc:chgData name="Carl-Johan Petri" userId="S::carpe81@liu.se::f6a89620-bdc5-44b1-97a7-e9c1a242d290" providerId="AD" clId="Web-{708F70B0-BCA5-C5D5-5C86-CFDB617E37FD}" dt="2019-10-08T13:24:47.195" v="1"/>
        <pc:sldMkLst>
          <pc:docMk/>
          <pc:sldMk cId="0" sldId="28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1B41E-2938-45E5-B758-E12F26D75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86AFD5-E4DE-4B7D-9E68-94ACB6D00B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E502E-EC20-48FC-82AA-19A74E1D6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B7DD3-2494-47D3-89BC-143101943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946EF-ADDB-418A-9FA2-62613AAFE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FFBD2-D2DC-4DFD-BE25-DCF71C085E4C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774913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61414-6484-4FED-B9D6-68C41AE7F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287710-6ACF-48BE-AD5C-924FF89E3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D6162-9024-48A8-BA3B-9C24E585C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4C75E-7078-46CF-A615-E03353C52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C2663-900A-4542-8777-DC53EF9E2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7C5D7-EB01-4D7C-919A-320979DC797B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30690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567F8D-6528-4442-9E91-1EED184DC4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BC9BAD-1DA3-4E7D-8496-3E5973F4E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DE7E6-5B12-4E3D-9B5E-697596ACC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A6B32-0F07-4F53-89E7-72B8A47DC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D0592-418E-4884-98B3-D35E5646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EDEAD-4200-4193-BD92-0FE149147A3D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90102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BA3B1-0FF2-4A54-B205-0F5825EB6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F59A9-132F-4C7C-9605-015104741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E9C09-AD9B-4A59-8E3B-A0D2DE4DB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0BB6D-3745-4D77-8B60-B1099AA7B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5205F-701F-4158-8028-B97B49FF9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B699D-5682-4AAA-AD2D-49681679831C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3073263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B34F0-5A5D-43AC-9C2C-551A9F568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8D5708-0ABE-45A0-8B70-1F9A36F17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897F9-4435-4DD2-A087-5CBE27F84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73732-EEEB-4905-9F27-3C853BAE9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4A2A8-2DB0-4C2F-AFEF-07CCB3D03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C3A4C-D07A-4365-8F17-2C4ED6D4303F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420042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21AB3-729F-4A63-ACE3-60A8CE991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755E5-8742-4156-802B-82D20BFCCF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38BD53-9C33-4BA8-8C6C-017E63F0F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4B4ADC-1738-427C-B597-F6B764ED6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1D873-4255-42ED-A84B-45605D86A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6FB8F8-3906-4008-B986-80691E3F4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3E00D-201C-44C7-9610-88E188C31E69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701423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E5898-5BCE-4C14-820B-0DD27DC9E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2796D-BE5E-4712-A4DF-7DF42AAD7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3069BA-78AB-4FD7-BBB9-723612EBC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6319E3-211C-40D3-A18A-2E56C50B0F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455CD7-4B4F-4412-A224-82D7DF2786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C43EED-DDFD-4032-A0AF-0843333FC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B4B2A6-B612-4E0B-BD1A-15DC91A87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75B9F5-A0B8-43D0-92B2-322AADBDF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74160-9697-4BBB-81B9-426E6EFE3C60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3354827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627CB-A78D-429A-9B67-206C3543F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166B4-70A8-4302-92C5-FA3EE76B2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8CC95B-DCCC-436C-BD26-8DABDC0AA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D23275-5F83-4B97-963A-1D9498679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1102F-5627-42CB-B73A-E75377E10B35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02498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3E0544-7D60-4010-BFAB-DB05240C5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673EAB-415B-4CB7-8141-EB6C8DA51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5357BF-076D-409F-89A1-B4774AED7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D0BFD-62FC-46BD-B4C3-F19CE579293A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436438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6C357-C3C9-4A56-A53D-49C3548C6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E4014-6B3B-4DE3-939C-D57581346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9AD0A-67E7-40CF-BFCA-59AEE2EA49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8ABF1A-2FE8-4B0C-BAF6-888AFBA60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8A4EB4-3888-481D-A9FF-B178160C6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BBF78-2E6A-4F3B-B860-8D211AFF4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9A392-C2AE-4629-8396-72085A3A257F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13664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14D69-5D3B-4BC9-8D80-CEC0AA6A8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37E519-F863-46DF-8F76-6F4A40D472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07FE7F-F3FA-4815-AB29-6A9EC9CE8A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D186B9-B471-4CEE-87AE-368A25B11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3161D2-CD09-47D1-A81D-CADD57C3B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36DA5-A186-45F7-A58F-D2975F80B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21771-8A56-4DD9-9687-EBB02C8F1FD1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380218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296EA0F2-CABF-426B-B3AF-52C4777EC51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0126CF36-9AC8-4173-9E64-2993F67A41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71C1AB1-7139-4D49-980E-839CC6EADC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 på bakgrundstexten</a:t>
            </a:r>
          </a:p>
          <a:p>
            <a:pPr lvl="1"/>
            <a:r>
              <a:rPr lang="sv-SE" altLang="en-US"/>
              <a:t>Nivå två</a:t>
            </a:r>
          </a:p>
          <a:p>
            <a:pPr lvl="2"/>
            <a:r>
              <a:rPr lang="sv-SE" altLang="en-US"/>
              <a:t>Nivå tre</a:t>
            </a:r>
          </a:p>
          <a:p>
            <a:pPr lvl="3"/>
            <a:r>
              <a:rPr lang="sv-SE" altLang="en-US"/>
              <a:t>Nivå fyra</a:t>
            </a:r>
          </a:p>
          <a:p>
            <a:pPr lvl="4"/>
            <a:r>
              <a:rPr lang="sv-SE" altLang="en-US"/>
              <a:t>Nivå fem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5C975AD-0E1E-47A3-A273-7E39CC433A4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endParaRPr lang="sv-SE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53D821F-B3C7-4D1D-8B29-402F0E7897A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endParaRPr lang="sv-SE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59AD8C6-2F00-402A-B342-6ABF13BD4C7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0273E12B-A422-4EC6-88A7-D067C86C9157}" type="slidenum">
              <a:rPr lang="sv-SE" altLang="en-US"/>
              <a:pPr/>
              <a:t>‹#›</a:t>
            </a:fld>
            <a:endParaRPr lang="sv-S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Otama.ep" pitchFamily="50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Otama.ep" pitchFamily="50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Otama.ep" pitchFamily="50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Otama.ep" pitchFamily="50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Otama.ep" pitchFamily="50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Otama.ep" pitchFamily="50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Otama.ep" pitchFamily="50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Otama.ep" pitchFamily="50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asip.se/wordpress/forskning-om-prissattnin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B048C07-39DE-4C44-BCFC-C3CA7DA850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/>
              <a:t>Kurslitteratur</a:t>
            </a:r>
          </a:p>
        </p:txBody>
      </p:sp>
      <p:pic>
        <p:nvPicPr>
          <p:cNvPr id="9223" name="Picture 7" descr="prissattning-affarsekologier-affarsmodeller-prismodeller">
            <a:extLst>
              <a:ext uri="{FF2B5EF4-FFF2-40B4-BE49-F238E27FC236}">
                <a16:creationId xmlns:a16="http://schemas.microsoft.com/office/drawing/2014/main" id="{642677E0-C949-4D2B-899B-D3CC67F4E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05263"/>
            <a:ext cx="1816100" cy="259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4" name="Text Box 8">
            <a:extLst>
              <a:ext uri="{FF2B5EF4-FFF2-40B4-BE49-F238E27FC236}">
                <a16:creationId xmlns:a16="http://schemas.microsoft.com/office/drawing/2014/main" id="{B51AA9E4-9E89-42DD-966F-CB14DC817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1484784"/>
            <a:ext cx="6732587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v-SE" altLang="en-US" sz="2000" dirty="0">
                <a:solidFill>
                  <a:schemeClr val="bg1"/>
                </a:solidFill>
                <a:latin typeface="Otama.ep" pitchFamily="50" charset="0"/>
              </a:rPr>
              <a:t>Marknadsföra, sälja och skriva offerter (s 43 – 70)</a:t>
            </a:r>
          </a:p>
          <a:p>
            <a:r>
              <a:rPr lang="sv-SE" altLang="en-US" sz="2000" dirty="0">
                <a:solidFill>
                  <a:schemeClr val="bg1"/>
                </a:solidFill>
                <a:latin typeface="Otama.ep" pitchFamily="50" charset="0"/>
              </a:rPr>
              <a:t>Produkter &amp; Produktkalkylering (s 114 – 138)</a:t>
            </a:r>
          </a:p>
          <a:p>
            <a:r>
              <a:rPr lang="sv-SE" altLang="en-US" sz="2000" dirty="0">
                <a:solidFill>
                  <a:schemeClr val="bg1"/>
                </a:solidFill>
                <a:latin typeface="Otama.ep" pitchFamily="50" charset="0"/>
              </a:rPr>
              <a:t>Stora och små inköp (s 139 – 154)</a:t>
            </a:r>
          </a:p>
          <a:p>
            <a:r>
              <a:rPr lang="sv-SE" altLang="en-US" sz="2000" dirty="0">
                <a:solidFill>
                  <a:schemeClr val="bg1"/>
                </a:solidFill>
                <a:latin typeface="Otama.ep" pitchFamily="50" charset="0"/>
              </a:rPr>
              <a:t>Innehåll i en (affärs)plan (s 19 – 42)</a:t>
            </a:r>
          </a:p>
          <a:p>
            <a:r>
              <a:rPr lang="sv-SE" altLang="en-US" sz="2000" dirty="0">
                <a:solidFill>
                  <a:schemeClr val="bg1"/>
                </a:solidFill>
                <a:latin typeface="Otama.ep" pitchFamily="50" charset="0"/>
              </a:rPr>
              <a:t>Att förstå (ett företags) ekonomi (</a:t>
            </a:r>
            <a:r>
              <a:rPr lang="sv-SE" altLang="en-US" sz="2000">
                <a:solidFill>
                  <a:schemeClr val="bg1"/>
                </a:solidFill>
                <a:latin typeface="Otama.ep" pitchFamily="50" charset="0"/>
              </a:rPr>
              <a:t>s 183 – 222 + 245 – 258)</a:t>
            </a:r>
            <a:endParaRPr lang="sv-SE" altLang="en-US" sz="2000" dirty="0">
              <a:solidFill>
                <a:schemeClr val="bg1"/>
              </a:solidFill>
              <a:latin typeface="Otama.ep" pitchFamily="50" charset="0"/>
            </a:endParaRPr>
          </a:p>
        </p:txBody>
      </p:sp>
      <p:sp>
        <p:nvSpPr>
          <p:cNvPr id="9227" name="Text Box 11">
            <a:extLst>
              <a:ext uri="{FF2B5EF4-FFF2-40B4-BE49-F238E27FC236}">
                <a16:creationId xmlns:a16="http://schemas.microsoft.com/office/drawing/2014/main" id="{E5AD9DA0-AD4E-4209-B3C2-B627F229B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919663"/>
            <a:ext cx="59055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sv-SE" altLang="en-US" sz="2000" dirty="0">
                <a:solidFill>
                  <a:schemeClr val="bg1"/>
                </a:solidFill>
                <a:latin typeface="Otama.ep"/>
                <a:cs typeface="Arial"/>
              </a:rPr>
              <a:t>Baseras på modern </a:t>
            </a:r>
            <a:r>
              <a:rPr lang="sv-SE" altLang="en-US" sz="2000" dirty="0">
                <a:solidFill>
                  <a:schemeClr val="bg1"/>
                </a:solidFill>
                <a:latin typeface="Otama.ep"/>
                <a:cs typeface="Arial"/>
                <a:hlinkClick r:id="rId3"/>
              </a:rPr>
              <a:t>forskning om prissättning</a:t>
            </a:r>
            <a:r>
              <a:rPr lang="sv-SE" altLang="en-US" sz="2000" dirty="0">
                <a:solidFill>
                  <a:schemeClr val="bg1"/>
                </a:solidFill>
                <a:latin typeface="Otama.ep"/>
                <a:cs typeface="Arial"/>
              </a:rPr>
              <a:t> (separat artikel)</a:t>
            </a:r>
          </a:p>
        </p:txBody>
      </p:sp>
      <p:pic>
        <p:nvPicPr>
          <p:cNvPr id="1026" name="Picture 2" descr="FÃ¶retagsekonomi - en introduktion : faktabok (hÃ¤ftad)">
            <a:extLst>
              <a:ext uri="{FF2B5EF4-FFF2-40B4-BE49-F238E27FC236}">
                <a16:creationId xmlns:a16="http://schemas.microsoft.com/office/drawing/2014/main" id="{FFA995A3-1A6F-41DF-8040-001D3145C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96752"/>
            <a:ext cx="180020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Otama.ep"/>
        <a:ea typeface=""/>
        <a:cs typeface="Arial"/>
      </a:majorFont>
      <a:minorFont>
        <a:latin typeface="Otama.ep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F7ED545DF2DA442B0456A7B00035EB9" ma:contentTypeVersion="4" ma:contentTypeDescription="Skapa ett nytt dokument." ma:contentTypeScope="" ma:versionID="2f96c16d0082c4a74b57e474a8149eff">
  <xsd:schema xmlns:xsd="http://www.w3.org/2001/XMLSchema" xmlns:xs="http://www.w3.org/2001/XMLSchema" xmlns:p="http://schemas.microsoft.com/office/2006/metadata/properties" xmlns:ns2="2b469560-5014-4cca-b50d-1bc899bc3eed" xmlns:ns3="0d5be13b-fffb-4fa4-811c-a6b326ea4d5e" targetNamespace="http://schemas.microsoft.com/office/2006/metadata/properties" ma:root="true" ma:fieldsID="5b7e62193b50ccdf9fe68ab55154350e" ns2:_="" ns3:_="">
    <xsd:import namespace="2b469560-5014-4cca-b50d-1bc899bc3eed"/>
    <xsd:import namespace="0d5be13b-fffb-4fa4-811c-a6b326ea4d5e"/>
    <xsd:element name="properties">
      <xsd:complexType>
        <xsd:sequence>
          <xsd:element name="documentManagement">
            <xsd:complexType>
              <xsd:all>
                <xsd:element ref="ns2:_lisam_Description" minOccurs="0"/>
                <xsd:element ref="ns3:_lisam_PublishedVersion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469560-5014-4cca-b50d-1bc899bc3eed" elementFormDefault="qualified">
    <xsd:import namespace="http://schemas.microsoft.com/office/2006/documentManagement/types"/>
    <xsd:import namespace="http://schemas.microsoft.com/office/infopath/2007/PartnerControls"/>
    <xsd:element name="_lisam_Description" ma:index="8" nillable="true" ma:displayName="Description" ma:internalName="_lisam_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5be13b-fffb-4fa4-811c-a6b326ea4d5e" elementFormDefault="qualified">
    <xsd:import namespace="http://schemas.microsoft.com/office/2006/documentManagement/types"/>
    <xsd:import namespace="http://schemas.microsoft.com/office/infopath/2007/PartnerControls"/>
    <xsd:element name="_lisam_PublishedVersion" ma:index="9" nillable="true" ma:displayName="Published Version" ma:internalName="_lisam_PublishedVersion">
      <xsd:simpleType>
        <xsd:restriction base="dms:Text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lisam_Description xmlns="2b469560-5014-4cca-b50d-1bc899bc3eed" xsi:nil="true"/>
    <_lisam_PublishedVersion xmlns="0d5be13b-fffb-4fa4-811c-a6b326ea4d5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799DD2-D872-481E-BCB9-FA2B340444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469560-5014-4cca-b50d-1bc899bc3eed"/>
    <ds:schemaRef ds:uri="0d5be13b-fffb-4fa4-811c-a6b326ea4d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5B8F52-1304-4C53-9D99-A768DF07C43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f0409a86-9d5a-45ff-8553-c3f09bb992dc"/>
    <ds:schemaRef ds:uri="2b469560-5014-4cca-b50d-1bc899bc3eed"/>
    <ds:schemaRef ds:uri="http://www.w3.org/XML/1998/namespace"/>
    <ds:schemaRef ds:uri="0d5be13b-fffb-4fa4-811c-a6b326ea4d5e"/>
  </ds:schemaRefs>
</ds:datastoreItem>
</file>

<file path=customXml/itemProps3.xml><?xml version="1.0" encoding="utf-8"?>
<ds:datastoreItem xmlns:ds="http://schemas.openxmlformats.org/officeDocument/2006/customXml" ds:itemID="{5468F737-9AA5-4F5D-BD99-C4D2B05DA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2441</TotalTime>
  <Words>542</Words>
  <Application>Microsoft Office PowerPoint</Application>
  <PresentationFormat>Bildspel på skärmen (4:3)</PresentationFormat>
  <Paragraphs>73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Standardformgivning</vt:lpstr>
      <vt:lpstr>Kurslitteratur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TCM010 Ekonomisk grundkurs med företagsutveckling</dc:title>
  <dc:creator>Carl-Johan Petri</dc:creator>
  <cp:lastModifiedBy>Carl-Johan Petri</cp:lastModifiedBy>
  <cp:revision>100</cp:revision>
  <dcterms:created xsi:type="dcterms:W3CDTF">2014-02-20T15:19:20Z</dcterms:created>
  <dcterms:modified xsi:type="dcterms:W3CDTF">2019-10-08T13:26:09Z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0x0101000F7ED545DF2DA442B0456A7B00035EB9</vt:lpwstr>
  </property>
</Properties>
</file>