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9E7"/>
    <a:srgbClr val="00CFB5"/>
    <a:srgbClr val="FF7B53"/>
    <a:srgbClr val="17C7D2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79"/>
  </p:normalViewPr>
  <p:slideViewPr>
    <p:cSldViewPr snapToGrid="0" snapToObjects="1">
      <p:cViewPr varScale="1">
        <p:scale>
          <a:sx n="126" d="100"/>
          <a:sy n="126" d="100"/>
        </p:scale>
        <p:origin x="97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11/14/2019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11/14/2019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C25B8-6A37-0E42-AD12-4E95E5CB5205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790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Presentationens</a:t>
            </a:r>
            <a:br>
              <a:rPr lang="sv-SE" dirty="0"/>
            </a:br>
            <a:r>
              <a:rPr lang="sv-SE" dirty="0"/>
              <a:t>titel/rubrik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Underrubrik/namn på talare e.d.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4" t="17347" r="5690" b="16077"/>
          <a:stretch/>
        </p:blipFill>
        <p:spPr>
          <a:xfrm>
            <a:off x="399600" y="5929200"/>
            <a:ext cx="2368800" cy="61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2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Namn på nästa avsnitt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Innehåll/underrubriker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" y="6141600"/>
            <a:ext cx="1702800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Namn på nästa avsnitt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Innehåll/underrubriker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" y="6141600"/>
            <a:ext cx="1702800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Namn på nästa avsnitt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Innehåll/underrubriker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" y="6141600"/>
            <a:ext cx="1702800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-138544"/>
            <a:ext cx="9217891" cy="70704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Namn på nästa avsnitt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Innehåll/underrubriker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" y="6141600"/>
            <a:ext cx="1702800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11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Namn på nästa avsnitt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Innehåll/underrubriker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" y="6141600"/>
            <a:ext cx="1702800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64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FF3DE450-0231-40C0-9B91-B1E2064F61F6}" type="datetime1">
              <a:rPr lang="sv-SE" smtClean="0"/>
              <a:t>2019-11-14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Titel/föreläsare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" y="6141600"/>
            <a:ext cx="1702800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505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D61522B-EA4C-45E7-9739-1E3FBB136E80}" type="datetime1">
              <a:rPr lang="sv-SE" smtClean="0"/>
              <a:t>2019-11-14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Titel/föreläsare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83" y="6142849"/>
            <a:ext cx="1701429" cy="58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6F2D12DD-3482-4C66-9B9F-0AA42049D818}" type="datetime1">
              <a:rPr lang="sv-SE" smtClean="0"/>
              <a:t>2019-11-14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Titel/föreläsare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" y="6141600"/>
            <a:ext cx="1702800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3F05E07B-9459-4A26-BC29-3B94BC697B47}" type="datetime1">
              <a:rPr lang="sv-SE" smtClean="0"/>
              <a:t>2019-11-14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Titel/föreläsare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" y="6141600"/>
            <a:ext cx="1702800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kolumn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3AF39EE-B8BF-4C50-BD20-C0366163BA31}" type="datetime1">
              <a:rPr lang="sv-SE" smtClean="0"/>
              <a:t>2019-11-14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Titel/föreläsare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" y="6141600"/>
            <a:ext cx="1702800" cy="586784"/>
          </a:xfrm>
          <a:prstGeom prst="rect">
            <a:avLst/>
          </a:prstGeom>
        </p:spPr>
      </p:pic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Presentationens</a:t>
            </a:r>
            <a:br>
              <a:rPr lang="sv-SE" dirty="0"/>
            </a:br>
            <a:r>
              <a:rPr lang="sv-SE" dirty="0"/>
              <a:t>titel/rubrik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Underrubrik/namn på talare e.d.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4" t="17347" r="5690" b="16077"/>
          <a:stretch/>
        </p:blipFill>
        <p:spPr>
          <a:xfrm>
            <a:off x="399600" y="5929200"/>
            <a:ext cx="2368800" cy="61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40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kel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D44F8BF-B5FA-4F4D-A13C-F13292AD19EF}" type="datetime1">
              <a:rPr lang="sv-SE" smtClean="0"/>
              <a:t>2019-11-14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Titel/föreläsare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" y="6141600"/>
            <a:ext cx="1702800" cy="586784"/>
          </a:xfrm>
          <a:prstGeom prst="rect">
            <a:avLst/>
          </a:prstGeom>
        </p:spPr>
      </p:pic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Text/namn på talare </a:t>
            </a:r>
          </a:p>
          <a:p>
            <a:r>
              <a:rPr lang="sv-SE" dirty="0"/>
              <a:t>kontaktinformation e.d.</a:t>
            </a: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7966" r="6364" b="16111"/>
          <a:stretch/>
        </p:blipFill>
        <p:spPr>
          <a:xfrm>
            <a:off x="399600" y="5929200"/>
            <a:ext cx="2368800" cy="6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7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Text/namn på talare </a:t>
            </a:r>
          </a:p>
          <a:p>
            <a:r>
              <a:rPr lang="sv-SE" dirty="0"/>
              <a:t>kontaktinformation e.d.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7966" r="6364" b="16111"/>
          <a:stretch/>
        </p:blipFill>
        <p:spPr>
          <a:xfrm>
            <a:off x="399600" y="5929200"/>
            <a:ext cx="2368800" cy="6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7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Text/namn på talare </a:t>
            </a:r>
          </a:p>
          <a:p>
            <a:r>
              <a:rPr lang="sv-SE" dirty="0"/>
              <a:t>kontaktinformation e.d.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7966" r="6364" b="16111"/>
          <a:stretch/>
        </p:blipFill>
        <p:spPr>
          <a:xfrm>
            <a:off x="399600" y="5929200"/>
            <a:ext cx="2368800" cy="6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Text/namn på talare </a:t>
            </a:r>
          </a:p>
          <a:p>
            <a:r>
              <a:rPr lang="sv-SE" dirty="0"/>
              <a:t>kontaktinformation e.d.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7966" r="6364" b="16111"/>
          <a:stretch/>
        </p:blipFill>
        <p:spPr>
          <a:xfrm>
            <a:off x="399600" y="5929200"/>
            <a:ext cx="2368800" cy="6150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kolumner text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7966" r="6364" b="16111"/>
          <a:stretch/>
        </p:blipFill>
        <p:spPr>
          <a:xfrm>
            <a:off x="399600" y="5929200"/>
            <a:ext cx="2368800" cy="615035"/>
          </a:xfrm>
          <a:prstGeom prst="rect">
            <a:avLst/>
          </a:prstGeom>
        </p:spPr>
      </p:pic>
      <p:sp>
        <p:nvSpPr>
          <p:cNvPr id="8" name="Platshållare för innehåll 5"/>
          <p:cNvSpPr>
            <a:spLocks noGrp="1"/>
          </p:cNvSpPr>
          <p:nvPr>
            <p:ph sz="quarter" idx="10"/>
          </p:nvPr>
        </p:nvSpPr>
        <p:spPr>
          <a:xfrm>
            <a:off x="401216" y="1258888"/>
            <a:ext cx="3974842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innehåll 5"/>
          <p:cNvSpPr>
            <a:spLocks noGrp="1"/>
          </p:cNvSpPr>
          <p:nvPr>
            <p:ph sz="quarter" idx="11"/>
          </p:nvPr>
        </p:nvSpPr>
        <p:spPr>
          <a:xfrm>
            <a:off x="4785988" y="1258142"/>
            <a:ext cx="4104000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661662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kolumner text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7966" r="6364" b="16111"/>
          <a:stretch/>
        </p:blipFill>
        <p:spPr>
          <a:xfrm>
            <a:off x="399600" y="5929200"/>
            <a:ext cx="2368800" cy="615035"/>
          </a:xfrm>
          <a:prstGeom prst="rect">
            <a:avLst/>
          </a:prstGeom>
        </p:spPr>
      </p:pic>
      <p:sp>
        <p:nvSpPr>
          <p:cNvPr id="11" name="Platshållare för innehåll 5"/>
          <p:cNvSpPr>
            <a:spLocks noGrp="1"/>
          </p:cNvSpPr>
          <p:nvPr>
            <p:ph sz="quarter" idx="10"/>
          </p:nvPr>
        </p:nvSpPr>
        <p:spPr>
          <a:xfrm>
            <a:off x="401216" y="1258888"/>
            <a:ext cx="3974842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1"/>
          </p:nvPr>
        </p:nvSpPr>
        <p:spPr>
          <a:xfrm>
            <a:off x="4785988" y="1258142"/>
            <a:ext cx="4104000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96099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kolumner text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7966" r="6364" b="16111"/>
          <a:stretch/>
        </p:blipFill>
        <p:spPr>
          <a:xfrm>
            <a:off x="399600" y="5929200"/>
            <a:ext cx="2368800" cy="615035"/>
          </a:xfrm>
          <a:prstGeom prst="rect">
            <a:avLst/>
          </a:prstGeom>
        </p:spPr>
      </p:pic>
      <p:sp>
        <p:nvSpPr>
          <p:cNvPr id="11" name="Platshållare för innehåll 5"/>
          <p:cNvSpPr>
            <a:spLocks noGrp="1"/>
          </p:cNvSpPr>
          <p:nvPr>
            <p:ph sz="quarter" idx="10"/>
          </p:nvPr>
        </p:nvSpPr>
        <p:spPr>
          <a:xfrm>
            <a:off x="401216" y="1258888"/>
            <a:ext cx="3974842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1"/>
          </p:nvPr>
        </p:nvSpPr>
        <p:spPr>
          <a:xfrm>
            <a:off x="4785988" y="1258142"/>
            <a:ext cx="4104000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638745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kolumner text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7966" r="6364" b="16111"/>
          <a:stretch/>
        </p:blipFill>
        <p:spPr>
          <a:xfrm>
            <a:off x="399600" y="5929200"/>
            <a:ext cx="2368800" cy="615035"/>
          </a:xfrm>
          <a:prstGeom prst="rect">
            <a:avLst/>
          </a:prstGeom>
        </p:spPr>
      </p:pic>
      <p:sp>
        <p:nvSpPr>
          <p:cNvPr id="5" name="Platshållare för innehåll 5"/>
          <p:cNvSpPr>
            <a:spLocks noGrp="1"/>
          </p:cNvSpPr>
          <p:nvPr>
            <p:ph sz="quarter" idx="10"/>
          </p:nvPr>
        </p:nvSpPr>
        <p:spPr>
          <a:xfrm>
            <a:off x="401216" y="1258888"/>
            <a:ext cx="3974842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innehåll 5"/>
          <p:cNvSpPr>
            <a:spLocks noGrp="1"/>
          </p:cNvSpPr>
          <p:nvPr>
            <p:ph sz="quarter" idx="11"/>
          </p:nvPr>
        </p:nvSpPr>
        <p:spPr>
          <a:xfrm>
            <a:off x="4785988" y="1258142"/>
            <a:ext cx="4104000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kel bild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7966" r="6364" b="16111"/>
          <a:stretch/>
        </p:blipFill>
        <p:spPr>
          <a:xfrm>
            <a:off x="399600" y="5929200"/>
            <a:ext cx="2368800" cy="615035"/>
          </a:xfrm>
          <a:prstGeom prst="rect">
            <a:avLst/>
          </a:prstGeom>
        </p:spPr>
      </p:pic>
      <p:sp>
        <p:nvSpPr>
          <p:cNvPr id="4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391886" y="877077"/>
            <a:ext cx="8285583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94399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Presentationens</a:t>
            </a:r>
            <a:br>
              <a:rPr lang="sv-SE" dirty="0"/>
            </a:br>
            <a:r>
              <a:rPr lang="sv-SE" dirty="0"/>
              <a:t>titel/rubrik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Underrubrik/namn på talare e.d.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4" t="17347" r="5690" b="16077"/>
          <a:stretch/>
        </p:blipFill>
        <p:spPr>
          <a:xfrm>
            <a:off x="399600" y="5929200"/>
            <a:ext cx="2368800" cy="61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50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kel bild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7966" r="6364" b="16111"/>
          <a:stretch/>
        </p:blipFill>
        <p:spPr>
          <a:xfrm>
            <a:off x="399600" y="5929200"/>
            <a:ext cx="2368800" cy="615035"/>
          </a:xfrm>
          <a:prstGeom prst="rect">
            <a:avLst/>
          </a:prstGeom>
        </p:spPr>
      </p:pic>
      <p:sp>
        <p:nvSpPr>
          <p:cNvPr id="6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391886" y="877077"/>
            <a:ext cx="8285583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361277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kel bild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7966" r="6364" b="16111"/>
          <a:stretch/>
        </p:blipFill>
        <p:spPr>
          <a:xfrm>
            <a:off x="399600" y="5929200"/>
            <a:ext cx="2368800" cy="615035"/>
          </a:xfrm>
          <a:prstGeom prst="rect">
            <a:avLst/>
          </a:prstGeom>
        </p:spPr>
      </p:pic>
      <p:sp>
        <p:nvSpPr>
          <p:cNvPr id="6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391886" y="877077"/>
            <a:ext cx="8285583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111933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kel bild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0" t="17966" r="6364" b="16111"/>
          <a:stretch/>
        </p:blipFill>
        <p:spPr>
          <a:xfrm>
            <a:off x="399600" y="5929200"/>
            <a:ext cx="2368800" cy="615035"/>
          </a:xfrm>
          <a:prstGeom prst="rect">
            <a:avLst/>
          </a:prstGeom>
        </p:spPr>
      </p:pic>
      <p:sp>
        <p:nvSpPr>
          <p:cNvPr id="6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391886" y="877077"/>
            <a:ext cx="8285583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Presentationens</a:t>
            </a:r>
            <a:br>
              <a:rPr lang="sv-SE" dirty="0"/>
            </a:br>
            <a:r>
              <a:rPr lang="sv-SE" dirty="0"/>
              <a:t>titel/rubrik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Underrubrik/namn på talare e.d.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4" t="17347" r="5690" b="16077"/>
          <a:stretch/>
        </p:blipFill>
        <p:spPr>
          <a:xfrm>
            <a:off x="399600" y="5929200"/>
            <a:ext cx="2368800" cy="6179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4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8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vart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0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708" r:id="rId4"/>
    <p:sldLayoutId id="2147483668" r:id="rId5"/>
    <p:sldLayoutId id="2147483669" r:id="rId6"/>
    <p:sldLayoutId id="2147483670" r:id="rId7"/>
    <p:sldLayoutId id="2147483671" r:id="rId8"/>
    <p:sldLayoutId id="2147483709" r:id="rId9"/>
    <p:sldLayoutId id="2147483674" r:id="rId10"/>
    <p:sldLayoutId id="2147483675" r:id="rId11"/>
    <p:sldLayoutId id="2147483676" r:id="rId12"/>
    <p:sldLayoutId id="2147483687" r:id="rId13"/>
    <p:sldLayoutId id="2147483677" r:id="rId14"/>
    <p:sldLayoutId id="2147483673" r:id="rId15"/>
    <p:sldLayoutId id="2147483660" r:id="rId16"/>
    <p:sldLayoutId id="2147483661" r:id="rId17"/>
    <p:sldLayoutId id="2147483663" r:id="rId18"/>
    <p:sldLayoutId id="2147483700" r:id="rId19"/>
    <p:sldLayoutId id="2147483707" r:id="rId20"/>
    <p:sldLayoutId id="2147483662" r:id="rId21"/>
    <p:sldLayoutId id="2147483666" r:id="rId22"/>
    <p:sldLayoutId id="2147483667" r:id="rId23"/>
    <p:sldLayoutId id="2147483710" r:id="rId24"/>
    <p:sldLayoutId id="2147483694" r:id="rId25"/>
    <p:sldLayoutId id="2147483696" r:id="rId26"/>
    <p:sldLayoutId id="2147483698" r:id="rId27"/>
    <p:sldLayoutId id="2147483711" r:id="rId28"/>
    <p:sldLayoutId id="2147483701" r:id="rId29"/>
    <p:sldLayoutId id="2147483703" r:id="rId30"/>
    <p:sldLayoutId id="2147483705" r:id="rId31"/>
    <p:sldLayoutId id="2147483712" r:id="rId3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Rubrik på startsida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493961"/>
            <a:ext cx="6400800" cy="2280115"/>
          </a:xfrm>
        </p:spPr>
        <p:txBody>
          <a:bodyPr>
            <a:normAutofit/>
          </a:bodyPr>
          <a:lstStyle/>
          <a:p>
            <a:r>
              <a:rPr lang="sv-SE" dirty="0" err="1"/>
              <a:t>Sdf</a:t>
            </a:r>
            <a:r>
              <a:rPr lang="sv-SE" dirty="0"/>
              <a:t> </a:t>
            </a:r>
            <a:r>
              <a:rPr lang="sv-SE" dirty="0" err="1"/>
              <a:t>asdfasdfasdf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646BBC7B-0EB2-4B0C-977F-4550CB4A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Rubriken på första sliden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A0E016A-B0DD-4BC6-A4DD-956ACCD947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/>
              <a:t>Asdf</a:t>
            </a:r>
            <a:endParaRPr lang="sv-SE" dirty="0"/>
          </a:p>
          <a:p>
            <a:r>
              <a:rPr lang="sv-SE" dirty="0" err="1"/>
              <a:t>Dasf</a:t>
            </a:r>
            <a:endParaRPr lang="sv-SE" dirty="0"/>
          </a:p>
          <a:p>
            <a:r>
              <a:rPr lang="sv-SE" dirty="0" err="1"/>
              <a:t>Asd</a:t>
            </a:r>
            <a:endParaRPr lang="sv-SE" dirty="0"/>
          </a:p>
          <a:p>
            <a:r>
              <a:rPr lang="sv-SE" dirty="0" err="1"/>
              <a:t>Fasd</a:t>
            </a:r>
            <a:endParaRPr lang="sv-SE" dirty="0"/>
          </a:p>
          <a:p>
            <a:r>
              <a:rPr lang="sv-SE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67316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721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LIU Färger 3">
      <a:dk1>
        <a:sysClr val="windowText" lastClr="000000"/>
      </a:dk1>
      <a:lt1>
        <a:sysClr val="window" lastClr="FFFFFF"/>
      </a:lt1>
      <a:dk2>
        <a:srgbClr val="646464"/>
      </a:dk2>
      <a:lt2>
        <a:srgbClr val="C8C8C8"/>
      </a:lt2>
      <a:accent1>
        <a:srgbClr val="1BC8A6"/>
      </a:accent1>
      <a:accent2>
        <a:srgbClr val="43D9C0"/>
      </a:accent2>
      <a:accent3>
        <a:srgbClr val="70E4D2"/>
      </a:accent3>
      <a:accent4>
        <a:srgbClr val="A5F0E4"/>
      </a:accent4>
      <a:accent5>
        <a:srgbClr val="C3F3EC"/>
      </a:accent5>
      <a:accent6>
        <a:srgbClr val="1EBCC8"/>
      </a:accent6>
      <a:hlink>
        <a:srgbClr val="14A3E1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9E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>
            <a:latin typeface="Georgia"/>
            <a:cs typeface="Georgi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  -  Kompatibilitetsläge" id="{48E778FF-1687-4A41-8894-80B3E1D85A02}" vid="{70188C6B-ADFA-4796-9CE9-0CC093DC436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75FC12CF6E1648998361AAEA690EEA" ma:contentTypeVersion="4" ma:contentTypeDescription="Skapa ett nytt dokument." ma:contentTypeScope="" ma:versionID="0b6ec8684403232441a9dc600fd42260">
  <xsd:schema xmlns:xsd="http://www.w3.org/2001/XMLSchema" xmlns:xs="http://www.w3.org/2001/XMLSchema" xmlns:p="http://schemas.microsoft.com/office/2006/metadata/properties" xmlns:ns2="3df2ad7c-ffdd-411a-9cbe-1b545dfcbb8d" xmlns:ns3="2d5956a1-a709-439e-a876-029b8b2ec7d3" targetNamespace="http://schemas.microsoft.com/office/2006/metadata/properties" ma:root="true" ma:fieldsID="542b3d98cd899a1f15f2875a4df78bd1" ns2:_="" ns3:_="">
    <xsd:import namespace="3df2ad7c-ffdd-411a-9cbe-1b545dfcbb8d"/>
    <xsd:import namespace="2d5956a1-a709-439e-a876-029b8b2ec7d3"/>
    <xsd:element name="properties">
      <xsd:complexType>
        <xsd:sequence>
          <xsd:element name="documentManagement">
            <xsd:complexType>
              <xsd:all>
                <xsd:element ref="ns2:_lisam_Description" minOccurs="0"/>
                <xsd:element ref="ns3:_lisam_PublishedVersion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2ad7c-ffdd-411a-9cbe-1b545dfcbb8d" elementFormDefault="qualified">
    <xsd:import namespace="http://schemas.microsoft.com/office/2006/documentManagement/types"/>
    <xsd:import namespace="http://schemas.microsoft.com/office/infopath/2007/PartnerControls"/>
    <xsd:element name="_lisam_Description" ma:index="8" nillable="true" ma:displayName="Beskrivning" ma:internalName="_lisam_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5956a1-a709-439e-a876-029b8b2ec7d3" elementFormDefault="qualified">
    <xsd:import namespace="http://schemas.microsoft.com/office/2006/documentManagement/types"/>
    <xsd:import namespace="http://schemas.microsoft.com/office/infopath/2007/PartnerControls"/>
    <xsd:element name="_lisam_PublishedVersion" ma:index="9" nillable="true" ma:displayName="Published Version" ma:internalName="_lisam_PublishedVersion">
      <xsd:simpleType>
        <xsd:restriction base="dms:Text"/>
      </xsd:simple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lisam_PublishedVersion xmlns="2d5956a1-a709-439e-a876-029b8b2ec7d3" xsi:nil="true"/>
    <_lisam_Description xmlns="3df2ad7c-ffdd-411a-9cbe-1b545dfcbb8d" xsi:nil="true"/>
  </documentManagement>
</p:properties>
</file>

<file path=customXml/itemProps1.xml><?xml version="1.0" encoding="utf-8"?>
<ds:datastoreItem xmlns:ds="http://schemas.openxmlformats.org/officeDocument/2006/customXml" ds:itemID="{9584D294-C93B-473A-B96C-BEDAA6AADF15}"/>
</file>

<file path=customXml/itemProps2.xml><?xml version="1.0" encoding="utf-8"?>
<ds:datastoreItem xmlns:ds="http://schemas.openxmlformats.org/officeDocument/2006/customXml" ds:itemID="{A5415DB6-7888-4EF8-B82B-F938DA62A78E}"/>
</file>

<file path=customXml/itemProps3.xml><?xml version="1.0" encoding="utf-8"?>
<ds:datastoreItem xmlns:ds="http://schemas.openxmlformats.org/officeDocument/2006/customXml" ds:itemID="{71FD0F15-1BC9-4F76-975C-F500A3946C59}"/>
</file>

<file path=docProps/app.xml><?xml version="1.0" encoding="utf-8"?>
<Properties xmlns="http://schemas.openxmlformats.org/officeDocument/2006/extended-properties" xmlns:vt="http://schemas.openxmlformats.org/officeDocument/2006/docPropsVTypes">
  <Template>LiU svensk anpassad</Template>
  <TotalTime>1</TotalTime>
  <Words>16</Words>
  <Application>Microsoft Office PowerPoint</Application>
  <PresentationFormat>Bildspel på skärmen (4:3)</PresentationFormat>
  <Paragraphs>10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Georgia</vt:lpstr>
      <vt:lpstr>Office-tema</vt:lpstr>
      <vt:lpstr>Rubrik på startsida</vt:lpstr>
      <vt:lpstr>Rubriken på första sliden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 på startsida</dc:title>
  <dc:subject/>
  <dc:creator>Peter Dalenius</dc:creator>
  <cp:keywords/>
  <dc:description/>
  <cp:lastModifiedBy>Peter Dalenius</cp:lastModifiedBy>
  <cp:revision>2</cp:revision>
  <dcterms:created xsi:type="dcterms:W3CDTF">2019-11-14T10:54:41Z</dcterms:created>
  <dcterms:modified xsi:type="dcterms:W3CDTF">2019-11-14T10:55:45Z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0x0101000B75FC12CF6E1648998361AAEA690EEA</vt:lpwstr>
  </property>
</Properties>
</file>